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6353021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</a:t>
            </a:r>
            <a:r>
              <a:rPr lang="en-GB" sz="2000">
                <a:latin typeface="Century Gothic" panose="020B0502020202020204" pitchFamily="34" charset="0"/>
              </a:rPr>
              <a:t>of “Months” 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7902" y="1093903"/>
            <a:ext cx="3153065" cy="4093428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janvier</a:t>
            </a:r>
            <a:r>
              <a:rPr lang="en-GB" sz="2000" dirty="0">
                <a:latin typeface="Century Gothic" panose="020B0502020202020204" pitchFamily="34" charset="0"/>
              </a:rPr>
              <a:t>- January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février</a:t>
            </a:r>
            <a:r>
              <a:rPr lang="en-GB" sz="2000" dirty="0">
                <a:latin typeface="Century Gothic" panose="020B0502020202020204" pitchFamily="34" charset="0"/>
              </a:rPr>
              <a:t>- February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mars- March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avril</a:t>
            </a:r>
            <a:r>
              <a:rPr lang="en-GB" sz="2000" dirty="0">
                <a:latin typeface="Century Gothic" panose="020B0502020202020204" pitchFamily="34" charset="0"/>
              </a:rPr>
              <a:t>- April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mai</a:t>
            </a:r>
            <a:r>
              <a:rPr lang="en-GB" sz="2000" dirty="0">
                <a:latin typeface="Century Gothic" panose="020B0502020202020204" pitchFamily="34" charset="0"/>
              </a:rPr>
              <a:t>- May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juin</a:t>
            </a:r>
            <a:r>
              <a:rPr lang="en-GB" sz="2000" dirty="0">
                <a:latin typeface="Century Gothic" panose="020B0502020202020204" pitchFamily="34" charset="0"/>
              </a:rPr>
              <a:t>- June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juillet</a:t>
            </a:r>
            <a:r>
              <a:rPr lang="en-GB" sz="2000" dirty="0">
                <a:latin typeface="Century Gothic" panose="020B0502020202020204" pitchFamily="34" charset="0"/>
              </a:rPr>
              <a:t>- July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août</a:t>
            </a:r>
            <a:r>
              <a:rPr lang="en-GB" sz="2000" dirty="0">
                <a:latin typeface="Century Gothic" panose="020B0502020202020204" pitchFamily="34" charset="0"/>
              </a:rPr>
              <a:t>- August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septembre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octobre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novembre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>
                <a:latin typeface="Century Gothic" panose="020B0502020202020204" pitchFamily="34" charset="0"/>
              </a:rPr>
              <a:t>décembre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320927" y="1155820"/>
            <a:ext cx="3565133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words are the same in two languages we call them cognates and when they look very similar we call them semi-cognates.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2935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</a:t>
            </a:r>
            <a:r>
              <a:rPr lang="en-GB" sz="1400"/>
              <a:t>Y3 Stage 1 </a:t>
            </a:r>
            <a:r>
              <a:rPr lang="en-GB" sz="1400" dirty="0"/>
              <a:t>Autumn 2:Months.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74615" y="5380105"/>
            <a:ext cx="7044771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Quand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ton </a:t>
            </a:r>
            <a:r>
              <a:rPr lang="en-GB" sz="2000" dirty="0" err="1">
                <a:latin typeface="Century Gothic" panose="020B0502020202020204" pitchFamily="34" charset="0"/>
              </a:rPr>
              <a:t>anniversaire</a:t>
            </a:r>
            <a:r>
              <a:rPr lang="en-GB" sz="2000" dirty="0">
                <a:latin typeface="Century Gothic" panose="020B0502020202020204" pitchFamily="34" charset="0"/>
              </a:rPr>
              <a:t>?- When is your birthday?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684117-C3C4-4205-80D6-C52CCEC8213E}"/>
              </a:ext>
            </a:extLst>
          </p:cNvPr>
          <p:cNvSpPr txBox="1"/>
          <p:nvPr/>
        </p:nvSpPr>
        <p:spPr>
          <a:xfrm>
            <a:off x="8320926" y="3931280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Lots of the months in French look very similar to English spelling if </a:t>
            </a:r>
            <a:r>
              <a:rPr lang="en-GB" sz="2000">
                <a:latin typeface="Century Gothic" panose="020B0502020202020204" pitchFamily="34" charset="0"/>
              </a:rPr>
              <a:t>the months.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4046041" y="2317242"/>
            <a:ext cx="394190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“é”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em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>
                <a:latin typeface="Century Gothic" panose="020B0502020202020204" pitchFamily="34" charset="0"/>
              </a:rPr>
              <a:t>ai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3_Aut_2_Months vocab">
            <a:hlinkClick r:id="" action="ppaction://media"/>
            <a:extLst>
              <a:ext uri="{FF2B5EF4-FFF2-40B4-BE49-F238E27FC236}">
                <a16:creationId xmlns:a16="http://schemas.microsoft.com/office/drawing/2014/main" id="{3D712B9B-5B9C-4531-9493-A0C8FF124F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2263732" y="2365419"/>
            <a:ext cx="980769" cy="980769"/>
          </a:xfrm>
          <a:prstGeom prst="rect">
            <a:avLst/>
          </a:prstGeom>
        </p:spPr>
      </p:pic>
      <p:pic>
        <p:nvPicPr>
          <p:cNvPr id="4" name="Fre_Y3_Aut_2_Months sounds">
            <a:hlinkClick r:id="" action="ppaction://media"/>
            <a:extLst>
              <a:ext uri="{FF2B5EF4-FFF2-40B4-BE49-F238E27FC236}">
                <a16:creationId xmlns:a16="http://schemas.microsoft.com/office/drawing/2014/main" id="{4C256BBA-9CBA-4F0F-B1D5-FCC7718F28E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096000" y="318531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1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106</Words>
  <Application>Microsoft Office PowerPoint</Application>
  <PresentationFormat>Widescreen</PresentationFormat>
  <Paragraphs>27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41</cp:revision>
  <dcterms:created xsi:type="dcterms:W3CDTF">2019-08-20T09:39:52Z</dcterms:created>
  <dcterms:modified xsi:type="dcterms:W3CDTF">2020-06-22T15:11:34Z</dcterms:modified>
</cp:coreProperties>
</file>